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>
        <p:scale>
          <a:sx n="66" d="100"/>
          <a:sy n="66" d="100"/>
        </p:scale>
        <p:origin x="-802" y="-897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31020007"/>
            <a:ext cx="12193259" cy="5967873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2992CE-6316-98D8-8C26-4C4C47E56F8E}"/>
              </a:ext>
            </a:extLst>
          </p:cNvPr>
          <p:cNvGrpSpPr/>
          <p:nvPr/>
        </p:nvGrpSpPr>
        <p:grpSpPr>
          <a:xfrm>
            <a:off x="1519511" y="21911481"/>
            <a:ext cx="12240945" cy="5285397"/>
            <a:chOff x="632708" y="21947982"/>
            <a:chExt cx="12217154" cy="52853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73DF88E-191A-44F8-B491-960BBB430678}"/>
                </a:ext>
              </a:extLst>
            </p:cNvPr>
            <p:cNvSpPr/>
            <p:nvPr/>
          </p:nvSpPr>
          <p:spPr>
            <a:xfrm>
              <a:off x="800641" y="22887179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2491FE6-929B-494C-BFE0-695A2A4EC4B1}"/>
                </a:ext>
              </a:extLst>
            </p:cNvPr>
            <p:cNvSpPr/>
            <p:nvPr/>
          </p:nvSpPr>
          <p:spPr>
            <a:xfrm>
              <a:off x="800641" y="23591995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5588799F-A2D7-43A9-85F9-F895A940F587}"/>
                </a:ext>
              </a:extLst>
            </p:cNvPr>
            <p:cNvSpPr/>
            <p:nvPr/>
          </p:nvSpPr>
          <p:spPr>
            <a:xfrm>
              <a:off x="800641" y="24296811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낮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52FA09B6-B7F3-4F67-95AE-E591DBF1E994}"/>
                </a:ext>
              </a:extLst>
            </p:cNvPr>
            <p:cNvSpPr/>
            <p:nvPr/>
          </p:nvSpPr>
          <p:spPr>
            <a:xfrm>
              <a:off x="800641" y="25001627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밤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14CF817-A9EE-42EA-B95D-B01F42FEC5E8}"/>
                </a:ext>
              </a:extLst>
            </p:cNvPr>
            <p:cNvSpPr/>
            <p:nvPr/>
          </p:nvSpPr>
          <p:spPr>
            <a:xfrm>
              <a:off x="800641" y="25706443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D01A54D7-8EF7-41D7-965E-C5F661897CF7}"/>
                </a:ext>
              </a:extLst>
            </p:cNvPr>
            <p:cNvSpPr/>
            <p:nvPr/>
          </p:nvSpPr>
          <p:spPr>
            <a:xfrm>
              <a:off x="800641" y="26411259"/>
              <a:ext cx="137744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8E7C1C0-014D-4181-94D8-74A9DEE18E34}"/>
                </a:ext>
              </a:extLst>
            </p:cNvPr>
            <p:cNvSpPr/>
            <p:nvPr/>
          </p:nvSpPr>
          <p:spPr>
            <a:xfrm>
              <a:off x="2755499" y="23591995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80B48C9-1156-42BF-B04A-86AFB7D7A1CA}"/>
                </a:ext>
              </a:extLst>
            </p:cNvPr>
            <p:cNvSpPr/>
            <p:nvPr/>
          </p:nvSpPr>
          <p:spPr>
            <a:xfrm>
              <a:off x="2755499" y="22887179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D1AEC4B-03D4-4FFE-9EE6-A3D99B603F22}"/>
                </a:ext>
              </a:extLst>
            </p:cNvPr>
            <p:cNvSpPr/>
            <p:nvPr/>
          </p:nvSpPr>
          <p:spPr>
            <a:xfrm>
              <a:off x="2750461" y="25001627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175E0B6-9D46-4AF7-85F7-0D0C193621DD}"/>
                </a:ext>
              </a:extLst>
            </p:cNvPr>
            <p:cNvSpPr/>
            <p:nvPr/>
          </p:nvSpPr>
          <p:spPr>
            <a:xfrm>
              <a:off x="2750461" y="24296811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8AA4EF7-A5A6-4B3B-942F-A709D999E20E}"/>
                </a:ext>
              </a:extLst>
            </p:cNvPr>
            <p:cNvSpPr/>
            <p:nvPr/>
          </p:nvSpPr>
          <p:spPr>
            <a:xfrm>
              <a:off x="2750461" y="26411259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BFC7414-48DA-4279-AB0E-C02927CE17A5}"/>
                </a:ext>
              </a:extLst>
            </p:cNvPr>
            <p:cNvSpPr/>
            <p:nvPr/>
          </p:nvSpPr>
          <p:spPr>
            <a:xfrm>
              <a:off x="2750461" y="25706443"/>
              <a:ext cx="1143000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/>
                <p:nvPr/>
              </p:nvSpPr>
              <p:spPr>
                <a:xfrm>
                  <a:off x="4573943" y="22913819"/>
                  <a:ext cx="1377040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8963B7F5-4CA4-4336-9311-538065A0A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943" y="22913819"/>
                  <a:ext cx="1377040" cy="3353724"/>
                </a:xfrm>
                <a:prstGeom prst="rect">
                  <a:avLst/>
                </a:prstGeom>
                <a:blipFill>
                  <a:blip r:embed="rId20"/>
                  <a:stretch>
                    <a:fillRect l="-877"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BA98121-3611-440D-AABA-A8798CF64C88}"/>
                </a:ext>
              </a:extLst>
            </p:cNvPr>
            <p:cNvSpPr/>
            <p:nvPr/>
          </p:nvSpPr>
          <p:spPr>
            <a:xfrm>
              <a:off x="4573537" y="26399946"/>
              <a:ext cx="137744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1104A4-9F6B-4CDB-88E9-EA4C565438BF}"/>
                </a:ext>
              </a:extLst>
            </p:cNvPr>
            <p:cNvSpPr/>
            <p:nvPr/>
          </p:nvSpPr>
          <p:spPr>
            <a:xfrm>
              <a:off x="6611027" y="22924318"/>
              <a:ext cx="1370799" cy="4010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687FE39-14E2-4FCC-AE41-6CEBF07B5946}"/>
                </a:ext>
              </a:extLst>
            </p:cNvPr>
            <p:cNvSpPr/>
            <p:nvPr/>
          </p:nvSpPr>
          <p:spPr>
            <a:xfrm>
              <a:off x="632708" y="21947982"/>
              <a:ext cx="7879685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7A156A52-4AD7-49F9-8C17-F51DBB7F71AF}"/>
                </a:ext>
              </a:extLst>
            </p:cNvPr>
            <p:cNvSpPr/>
            <p:nvPr/>
          </p:nvSpPr>
          <p:spPr>
            <a:xfrm>
              <a:off x="6378974" y="22112487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D3BB179-CF8C-4079-9FCE-F44B39B3F3AA}"/>
                </a:ext>
              </a:extLst>
            </p:cNvPr>
            <p:cNvSpPr/>
            <p:nvPr/>
          </p:nvSpPr>
          <p:spPr>
            <a:xfrm>
              <a:off x="4383027" y="22094842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4601645-9350-45B1-AA72-403CC3800713}"/>
                </a:ext>
              </a:extLst>
            </p:cNvPr>
            <p:cNvSpPr/>
            <p:nvPr/>
          </p:nvSpPr>
          <p:spPr>
            <a:xfrm>
              <a:off x="2397138" y="22094842"/>
              <a:ext cx="1790654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0FD58FA0-9BE1-86F1-A586-13DD25DC7D51}"/>
                </a:ext>
              </a:extLst>
            </p:cNvPr>
            <p:cNvGrpSpPr/>
            <p:nvPr/>
          </p:nvGrpSpPr>
          <p:grpSpPr>
            <a:xfrm>
              <a:off x="8956981" y="22097442"/>
              <a:ext cx="3784386" cy="4860744"/>
              <a:chOff x="9238284" y="22073752"/>
              <a:chExt cx="3784386" cy="486074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0B86BC7-A180-9F8F-31EC-E7A45F24E1EE}"/>
                  </a:ext>
                </a:extLst>
              </p:cNvPr>
              <p:cNvGrpSpPr/>
              <p:nvPr/>
            </p:nvGrpSpPr>
            <p:grpSpPr>
              <a:xfrm>
                <a:off x="9238284" y="22073752"/>
                <a:ext cx="3784386" cy="4860744"/>
                <a:chOff x="9857774" y="22063176"/>
                <a:chExt cx="3784386" cy="4860744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107ED48-C6D8-4708-8A18-6491E6F8E1D3}"/>
                    </a:ext>
                  </a:extLst>
                </p:cNvPr>
                <p:cNvSpPr/>
                <p:nvPr/>
              </p:nvSpPr>
              <p:spPr>
                <a:xfrm>
                  <a:off x="9857774" y="22063176"/>
                  <a:ext cx="1790654" cy="625308"/>
                </a:xfrm>
                <a:prstGeom prst="ellipse">
                  <a:avLst/>
                </a:prstGeom>
                <a:solidFill>
                  <a:srgbClr val="E0CA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이산화탄소</a:t>
                  </a: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1E75D74F-42A7-41C0-986B-1FCD42CD2FA6}"/>
                    </a:ext>
                  </a:extLst>
                </p:cNvPr>
                <p:cNvSpPr/>
                <p:nvPr/>
              </p:nvSpPr>
              <p:spPr>
                <a:xfrm>
                  <a:off x="10079630" y="22890052"/>
                  <a:ext cx="1370799" cy="4033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8336ED2E-6B20-4878-932D-519861FF8FF8}"/>
                    </a:ext>
                  </a:extLst>
                </p:cNvPr>
                <p:cNvSpPr/>
                <p:nvPr/>
              </p:nvSpPr>
              <p:spPr>
                <a:xfrm>
                  <a:off x="11851506" y="22065298"/>
                  <a:ext cx="1790654" cy="625308"/>
                </a:xfrm>
                <a:prstGeom prst="ellipse">
                  <a:avLst/>
                </a:prstGeom>
                <a:solidFill>
                  <a:srgbClr val="E0CA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상대습도</a:t>
                  </a: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10D0B3A1-6D89-46B2-9837-3507C31A2AAC}"/>
                    </a:ext>
                  </a:extLst>
                </p:cNvPr>
                <p:cNvSpPr/>
                <p:nvPr/>
              </p:nvSpPr>
              <p:spPr>
                <a:xfrm>
                  <a:off x="10085780" y="22684388"/>
                  <a:ext cx="1370799" cy="9855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목표 농도</a:t>
                  </a:r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: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700ppm</a:t>
                  </a:r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3C7C66D-A658-45D5-8263-D3FCCE3D528F}"/>
                    </a:ext>
                  </a:extLst>
                </p:cNvPr>
                <p:cNvSpPr/>
                <p:nvPr/>
              </p:nvSpPr>
              <p:spPr>
                <a:xfrm>
                  <a:off x="12130371" y="22890052"/>
                  <a:ext cx="1370799" cy="40338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8615FBDA-B695-4220-A4D3-AA5B9E83895A}"/>
                    </a:ext>
                  </a:extLst>
                </p:cNvPr>
                <p:cNvSpPr/>
                <p:nvPr/>
              </p:nvSpPr>
              <p:spPr>
                <a:xfrm>
                  <a:off x="12129173" y="22684157"/>
                  <a:ext cx="1370799" cy="9855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목표 습도</a:t>
                  </a:r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: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60~80%</a:t>
                  </a:r>
                  <a:endPara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450232F-E4DF-0B60-1C3A-2D15F40CF0C4}"/>
                  </a:ext>
                </a:extLst>
              </p:cNvPr>
              <p:cNvSpPr/>
              <p:nvPr/>
            </p:nvSpPr>
            <p:spPr>
              <a:xfrm>
                <a:off x="11512254" y="23568304"/>
                <a:ext cx="1368405" cy="33661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맑은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낮게 유지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흐린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높게 유지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비 오는 날</a:t>
                </a:r>
                <a:r>
                  <a: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:</a:t>
                </a: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습도 조절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장치 </a:t>
                </a:r>
                <a:r>
                  <a:rPr lang="ko-KR" altLang="en-US" b="1" dirty="0" err="1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비작동</a:t>
                </a:r>
                <a:endPara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9C07D71-0861-3152-3869-ABC7F59978AD}"/>
                </a:ext>
              </a:extLst>
            </p:cNvPr>
            <p:cNvSpPr/>
            <p:nvPr/>
          </p:nvSpPr>
          <p:spPr>
            <a:xfrm>
              <a:off x="8512393" y="21947982"/>
              <a:ext cx="4337469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1DFF55C-EC56-82AB-E6B0-0F0F3590F4E6}"/>
              </a:ext>
            </a:extLst>
          </p:cNvPr>
          <p:cNvSpPr/>
          <p:nvPr/>
        </p:nvSpPr>
        <p:spPr>
          <a:xfrm>
            <a:off x="10085056" y="23561395"/>
            <a:ext cx="1371070" cy="33602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맑은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600~800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흐린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450~660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ppm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 오는 날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시비 하지 않음</a:t>
            </a:r>
            <a:endParaRPr lang="en-US" altLang="ko-KR" b="1" dirty="0">
              <a:solidFill>
                <a:schemeClr val="tx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5971</TotalTime>
  <Words>965</Words>
  <Application>Microsoft Office PowerPoint</Application>
  <PresentationFormat>사용자 지정</PresentationFormat>
  <Paragraphs>88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한컴산뜻돋움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재영</cp:lastModifiedBy>
  <cp:revision>102</cp:revision>
  <dcterms:created xsi:type="dcterms:W3CDTF">2022-08-31T03:06:53Z</dcterms:created>
  <dcterms:modified xsi:type="dcterms:W3CDTF">2022-10-24T14:13:25Z</dcterms:modified>
</cp:coreProperties>
</file>